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cdddc91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cdddc91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23f02033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23f02033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23f02033d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23f02033d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23f02033d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23f02033d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423f02033d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423f02033d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Mimi Bornstein-Doble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Mimi Bornstein-Doble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879900"/>
            <a:ext cx="7630200" cy="3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comfort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comfort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879900"/>
            <a:ext cx="7630200" cy="3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with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sing with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with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with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sing with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with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879900"/>
            <a:ext cx="7630200" cy="3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for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speak for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for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for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speak for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for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879900"/>
            <a:ext cx="7630200" cy="3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dance with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 me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 me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 me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 me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879900"/>
            <a:ext cx="7630200" cy="3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comfort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comfort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